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-1596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D1F899-EE82-46F4-A676-A36227C78AB6}" type="datetimeFigureOut">
              <a:rPr lang="en-AU" smtClean="0"/>
              <a:t>22/10/2013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AD2D38E-16E7-451D-887E-490D6CEEB16D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874765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D2D38E-16E7-451D-887E-490D6CEEB16D}" type="slidenum">
              <a:rPr lang="en-AU" smtClean="0"/>
              <a:t>1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6368846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1E22F1-F6BA-4FDE-90A6-3438AA19D7B6}" type="datetimeFigureOut">
              <a:rPr lang="en-AU" smtClean="0"/>
              <a:t>22/10/2013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5CDEDC-09AD-4827-AD68-1F89586C7F27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789310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1E22F1-F6BA-4FDE-90A6-3438AA19D7B6}" type="datetimeFigureOut">
              <a:rPr lang="en-AU" smtClean="0"/>
              <a:t>22/10/2013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5CDEDC-09AD-4827-AD68-1F89586C7F27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5817379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1E22F1-F6BA-4FDE-90A6-3438AA19D7B6}" type="datetimeFigureOut">
              <a:rPr lang="en-AU" smtClean="0"/>
              <a:t>22/10/2013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5CDEDC-09AD-4827-AD68-1F89586C7F27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7312733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1E22F1-F6BA-4FDE-90A6-3438AA19D7B6}" type="datetimeFigureOut">
              <a:rPr lang="en-AU" smtClean="0"/>
              <a:t>22/10/2013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5CDEDC-09AD-4827-AD68-1F89586C7F27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5734415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1E22F1-F6BA-4FDE-90A6-3438AA19D7B6}" type="datetimeFigureOut">
              <a:rPr lang="en-AU" smtClean="0"/>
              <a:t>22/10/2013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5CDEDC-09AD-4827-AD68-1F89586C7F27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3840973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1E22F1-F6BA-4FDE-90A6-3438AA19D7B6}" type="datetimeFigureOut">
              <a:rPr lang="en-AU" smtClean="0"/>
              <a:t>22/10/2013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5CDEDC-09AD-4827-AD68-1F89586C7F27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4708949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1E22F1-F6BA-4FDE-90A6-3438AA19D7B6}" type="datetimeFigureOut">
              <a:rPr lang="en-AU" smtClean="0"/>
              <a:t>22/10/2013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5CDEDC-09AD-4827-AD68-1F89586C7F27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1869067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1E22F1-F6BA-4FDE-90A6-3438AA19D7B6}" type="datetimeFigureOut">
              <a:rPr lang="en-AU" smtClean="0"/>
              <a:t>22/10/2013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5CDEDC-09AD-4827-AD68-1F89586C7F27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6785013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1E22F1-F6BA-4FDE-90A6-3438AA19D7B6}" type="datetimeFigureOut">
              <a:rPr lang="en-AU" smtClean="0"/>
              <a:t>22/10/2013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5CDEDC-09AD-4827-AD68-1F89586C7F27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8575468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1E22F1-F6BA-4FDE-90A6-3438AA19D7B6}" type="datetimeFigureOut">
              <a:rPr lang="en-AU" smtClean="0"/>
              <a:t>22/10/2013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5CDEDC-09AD-4827-AD68-1F89586C7F27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5260007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1E22F1-F6BA-4FDE-90A6-3438AA19D7B6}" type="datetimeFigureOut">
              <a:rPr lang="en-AU" smtClean="0"/>
              <a:t>22/10/2013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5CDEDC-09AD-4827-AD68-1F89586C7F27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9648893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1E22F1-F6BA-4FDE-90A6-3438AA19D7B6}" type="datetimeFigureOut">
              <a:rPr lang="en-AU" smtClean="0"/>
              <a:t>22/10/2013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5CDEDC-09AD-4827-AD68-1F89586C7F27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4770033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 smtClean="0"/>
              <a:t>‘Utopian’ Neighbourhoods</a:t>
            </a:r>
            <a:endParaRPr lang="en-A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AU" dirty="0" smtClean="0"/>
              <a:t>Gated communities in America</a:t>
            </a:r>
          </a:p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707690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Florida, USA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A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1844824"/>
            <a:ext cx="5525581" cy="41520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20425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218258"/>
          </a:xfrm>
        </p:spPr>
        <p:txBody>
          <a:bodyPr>
            <a:normAutofit fontScale="90000"/>
          </a:bodyPr>
          <a:lstStyle/>
          <a:p>
            <a:r>
              <a:rPr lang="en-AU" b="1" dirty="0" smtClean="0"/>
              <a:t>Disney unveils Golden Oak luxury homes, offering a chance to live in the Walt Disney World resort</a:t>
            </a:r>
            <a:br>
              <a:rPr lang="en-AU" b="1" dirty="0" smtClean="0"/>
            </a:b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AU" b="1" i="1" dirty="0" smtClean="0"/>
          </a:p>
          <a:p>
            <a:pPr marL="0" indent="0" algn="ctr">
              <a:buNone/>
            </a:pPr>
            <a:r>
              <a:rPr lang="en-AU" b="1" i="1" dirty="0" smtClean="0"/>
              <a:t>Posted on </a:t>
            </a:r>
            <a:r>
              <a:rPr lang="en-AU" i="1" dirty="0" smtClean="0"/>
              <a:t>June 23, 2010</a:t>
            </a:r>
            <a:endParaRPr lang="en-A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1087" y="2780928"/>
            <a:ext cx="7258407" cy="28803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30604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763688" y="4509120"/>
            <a:ext cx="5486400" cy="566738"/>
          </a:xfrm>
        </p:spPr>
        <p:txBody>
          <a:bodyPr/>
          <a:lstStyle/>
          <a:p>
            <a:r>
              <a:rPr lang="en-AU" dirty="0" smtClean="0"/>
              <a:t>Advantages</a:t>
            </a:r>
            <a:endParaRPr lang="en-AU" dirty="0"/>
          </a:p>
        </p:txBody>
      </p:sp>
      <p:sp>
        <p:nvSpPr>
          <p:cNvPr id="5" name="Picture Placeholder 4"/>
          <p:cNvSpPr>
            <a:spLocks noGrp="1"/>
          </p:cNvSpPr>
          <p:nvPr>
            <p:ph type="pic" idx="1"/>
          </p:nvPr>
        </p:nvSpPr>
        <p:spPr/>
      </p:sp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>
          <a:xfrm>
            <a:off x="1792288" y="5013176"/>
            <a:ext cx="5486400" cy="1159024"/>
          </a:xfrm>
        </p:spPr>
        <p:txBody>
          <a:bodyPr/>
          <a:lstStyle/>
          <a:p>
            <a:pPr marL="285750" indent="-285750">
              <a:buFont typeface="Arial" pitchFamily="34" charset="0"/>
              <a:buChar char="•"/>
            </a:pPr>
            <a:r>
              <a:rPr lang="en-AU" dirty="0" smtClean="0"/>
              <a:t>Security?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AU" dirty="0" smtClean="0"/>
              <a:t>Community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AU" dirty="0" smtClean="0"/>
              <a:t>Affluence</a:t>
            </a:r>
          </a:p>
          <a:p>
            <a:pPr marL="285750" indent="-285750">
              <a:buFont typeface="Arial" pitchFamily="34" charset="0"/>
              <a:buChar char="•"/>
            </a:pPr>
            <a:endParaRPr lang="en-A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547" y="924573"/>
            <a:ext cx="3888432" cy="29125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2492896"/>
            <a:ext cx="4002386" cy="26387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7176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63688" y="4437112"/>
            <a:ext cx="5486400" cy="566738"/>
          </a:xfrm>
        </p:spPr>
        <p:txBody>
          <a:bodyPr/>
          <a:lstStyle/>
          <a:p>
            <a:pPr algn="ctr"/>
            <a:r>
              <a:rPr lang="en-AU" dirty="0" smtClean="0"/>
              <a:t>Disadvantages:</a:t>
            </a:r>
            <a:endParaRPr lang="en-AU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013176"/>
            <a:ext cx="5486400" cy="1159024"/>
          </a:xfrm>
        </p:spPr>
        <p:txBody>
          <a:bodyPr>
            <a:normAutofit/>
          </a:bodyPr>
          <a:lstStyle/>
          <a:p>
            <a:pPr marL="285750" indent="-285750" algn="ctr">
              <a:buFont typeface="Arial" pitchFamily="34" charset="0"/>
              <a:buChar char="•"/>
            </a:pPr>
            <a:r>
              <a:rPr lang="en-AU" dirty="0" smtClean="0"/>
              <a:t>Social segregation</a:t>
            </a:r>
          </a:p>
          <a:p>
            <a:pPr marL="285750" indent="-285750" algn="ctr">
              <a:buFont typeface="Arial" pitchFamily="34" charset="0"/>
              <a:buChar char="•"/>
            </a:pPr>
            <a:r>
              <a:rPr lang="en-AU" dirty="0" smtClean="0"/>
              <a:t>Wealth divide</a:t>
            </a:r>
          </a:p>
          <a:p>
            <a:pPr marL="285750" indent="-285750" algn="ctr">
              <a:buFont typeface="Arial" pitchFamily="34" charset="0"/>
              <a:buChar char="•"/>
            </a:pPr>
            <a:r>
              <a:rPr lang="en-AU" dirty="0" smtClean="0"/>
              <a:t>Assumption of safety</a:t>
            </a:r>
          </a:p>
          <a:p>
            <a:pPr marL="285750" indent="-285750" algn="ctr">
              <a:buFont typeface="Arial" pitchFamily="34" charset="0"/>
              <a:buChar char="•"/>
            </a:pPr>
            <a:r>
              <a:rPr lang="en-AU" dirty="0" smtClean="0"/>
              <a:t>Lack of access</a:t>
            </a:r>
          </a:p>
          <a:p>
            <a:pPr marL="285750" indent="-285750" algn="ctr">
              <a:buFont typeface="Arial" pitchFamily="34" charset="0"/>
              <a:buChar char="•"/>
            </a:pPr>
            <a:endParaRPr lang="en-A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0630" y="260648"/>
            <a:ext cx="6004334" cy="40078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93396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3573016"/>
            <a:ext cx="6480720" cy="566738"/>
          </a:xfrm>
        </p:spPr>
        <p:txBody>
          <a:bodyPr/>
          <a:lstStyle/>
          <a:p>
            <a:pPr algn="ctr"/>
            <a:r>
              <a:rPr lang="en-AU" dirty="0" smtClean="0"/>
              <a:t>One major disadvantage: Hysteria</a:t>
            </a:r>
            <a:endParaRPr lang="en-AU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725144"/>
            <a:ext cx="5486400" cy="1447056"/>
          </a:xfrm>
        </p:spPr>
        <p:txBody>
          <a:bodyPr/>
          <a:lstStyle/>
          <a:p>
            <a:pPr algn="ctr"/>
            <a:r>
              <a:rPr lang="en-AU" dirty="0" err="1" smtClean="0"/>
              <a:t>Trayvon</a:t>
            </a:r>
            <a:r>
              <a:rPr lang="en-AU" dirty="0" smtClean="0"/>
              <a:t> Martin, 17, was shot &amp; killed in Twin Lakes Gated Community as he walked to the milk bar to buy Skittles for his younger brother.</a:t>
            </a:r>
            <a:endParaRPr lang="en-AU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423" b="8411"/>
          <a:stretch/>
        </p:blipFill>
        <p:spPr bwMode="auto">
          <a:xfrm>
            <a:off x="539552" y="476673"/>
            <a:ext cx="4117520" cy="26574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476672"/>
            <a:ext cx="3547837" cy="26574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89924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8962" y="1124744"/>
            <a:ext cx="6339187" cy="26642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3968040"/>
            <a:ext cx="1987544" cy="26521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03746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52</TotalTime>
  <Words>87</Words>
  <Application>Microsoft Office PowerPoint</Application>
  <PresentationFormat>On-screen Show (4:3)</PresentationFormat>
  <Paragraphs>18</Paragraphs>
  <Slides>7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‘Utopian’ Neighbourhoods</vt:lpstr>
      <vt:lpstr>Florida, USA</vt:lpstr>
      <vt:lpstr>Disney unveils Golden Oak luxury homes, offering a chance to live in the Walt Disney World resort </vt:lpstr>
      <vt:lpstr>Advantages</vt:lpstr>
      <vt:lpstr>Disadvantages:</vt:lpstr>
      <vt:lpstr>One major disadvantage: Hysteria</vt:lpstr>
      <vt:lpstr>PowerPoint Presentation</vt:lpstr>
    </vt:vector>
  </TitlesOfParts>
  <Company>DEECD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Utopian Neighbourhoods</dc:title>
  <dc:creator>GRAHAM-PROWSE, Felicity(GRA)</dc:creator>
  <cp:lastModifiedBy>GRAHAM-PROWSE, Felicity(GRA)</cp:lastModifiedBy>
  <cp:revision>14</cp:revision>
  <dcterms:created xsi:type="dcterms:W3CDTF">2012-08-09T10:37:41Z</dcterms:created>
  <dcterms:modified xsi:type="dcterms:W3CDTF">2013-10-22T02:36:14Z</dcterms:modified>
</cp:coreProperties>
</file>